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8" r:id="rId2"/>
  </p:sldMasterIdLst>
  <p:notesMasterIdLst>
    <p:notesMasterId r:id="rId8"/>
  </p:notesMasterIdLst>
  <p:sldIdLst>
    <p:sldId id="256" r:id="rId3"/>
    <p:sldId id="260" r:id="rId4"/>
    <p:sldId id="261" r:id="rId5"/>
    <p:sldId id="257" r:id="rId6"/>
    <p:sldId id="259" r:id="rId7"/>
  </p:sldIdLst>
  <p:sldSz cx="9144000" cy="5143500" type="screen16x9"/>
  <p:notesSz cx="6858000" cy="9144000"/>
  <p:embeddedFontLst>
    <p:embeddedFont>
      <p:font typeface="Varela Round" panose="020B0604020202020204" charset="-79"/>
      <p:regular r:id="rId9"/>
    </p:embeddedFont>
    <p:embeddedFont>
      <p:font typeface="Corbel" panose="020B0503020204020204" pitchFamily="34" charset="0"/>
      <p:regular r:id="rId10"/>
      <p:bold r:id="rId11"/>
      <p:italic r:id="rId12"/>
      <p:boldItalic r:id="rId13"/>
    </p:embeddedFont>
    <p:embeddedFont>
      <p:font typeface="Barlow Semi Condensed" panose="020B0604020202020204" charset="0"/>
      <p:regular r:id="rId14"/>
      <p:bold r:id="rId15"/>
      <p:italic r:id="rId16"/>
      <p:boldItalic r:id="rId17"/>
    </p:embeddedFont>
    <p:embeddedFont>
      <p:font typeface="Fira Sans Extra Condensed" panose="020B0604020202020204" charset="0"/>
      <p:regular r:id="rId18"/>
      <p:bold r:id="rId19"/>
      <p:italic r:id="rId20"/>
      <p:boldItalic r:id="rId21"/>
    </p:embeddedFont>
    <p:embeddedFont>
      <p:font typeface="Montserrat SemiBold" panose="020B0604020202020204" charset="0"/>
      <p:regular r:id="rId22"/>
      <p:bold r:id="rId23"/>
      <p:italic r:id="rId24"/>
      <p:boldItalic r:id="rId25"/>
    </p:embeddedFont>
    <p:embeddedFont>
      <p:font typeface="Montserrat" panose="020B0604020202020204" charset="0"/>
      <p:regular r:id="rId26"/>
      <p:bold r:id="rId27"/>
      <p:italic r:id="rId28"/>
      <p:boldItalic r:id="rId29"/>
    </p:embeddedFont>
    <p:embeddedFont>
      <p:font typeface="Barlow Semi Condensed Medium" panose="020B060402020202020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CECCF-2493-473C-9823-2A2FD2898414}" v="10" dt="2022-10-26T08:09:16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9" Type="http://schemas.openxmlformats.org/officeDocument/2006/relationships/viewProps" Target="viewProps.xml"/><Relationship Id="rId21" Type="http://schemas.openxmlformats.org/officeDocument/2006/relationships/font" Target="fonts/font13.fntdata"/><Relationship Id="rId34" Type="http://schemas.openxmlformats.org/officeDocument/2006/relationships/font" Target="fonts/font26.fntdata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font" Target="fonts/font24.fntdata"/><Relationship Id="rId37" Type="http://schemas.openxmlformats.org/officeDocument/2006/relationships/font" Target="fonts/font29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36" Type="http://schemas.openxmlformats.org/officeDocument/2006/relationships/font" Target="fonts/font28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font" Target="fonts/font27.fntdata"/><Relationship Id="rId43" Type="http://schemas.microsoft.com/office/2016/11/relationships/changesInfo" Target="changesInfos/changesInfo1.xml"/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font" Target="fonts/font25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ito Martin" userId="a7b4471d42fb26a8" providerId="LiveId" clId="{500CECCF-2493-473C-9823-2A2FD2898414}"/>
    <pc:docChg chg="undo custSel delSld modSld">
      <pc:chgData name="Carlito Martin" userId="a7b4471d42fb26a8" providerId="LiveId" clId="{500CECCF-2493-473C-9823-2A2FD2898414}" dt="2022-10-26T08:09:44.135" v="847" actId="2696"/>
      <pc:docMkLst>
        <pc:docMk/>
      </pc:docMkLst>
      <pc:sldChg chg="modSp mod">
        <pc:chgData name="Carlito Martin" userId="a7b4471d42fb26a8" providerId="LiveId" clId="{500CECCF-2493-473C-9823-2A2FD2898414}" dt="2022-10-26T07:54:16.161" v="35" actId="20577"/>
        <pc:sldMkLst>
          <pc:docMk/>
          <pc:sldMk cId="0" sldId="256"/>
        </pc:sldMkLst>
        <pc:spChg chg="mod">
          <ac:chgData name="Carlito Martin" userId="a7b4471d42fb26a8" providerId="LiveId" clId="{500CECCF-2493-473C-9823-2A2FD2898414}" dt="2022-10-26T07:54:16.161" v="35" actId="20577"/>
          <ac:spMkLst>
            <pc:docMk/>
            <pc:sldMk cId="0" sldId="256"/>
            <ac:spMk id="1891" creationId="{00000000-0000-0000-0000-000000000000}"/>
          </ac:spMkLst>
        </pc:spChg>
      </pc:sldChg>
      <pc:sldChg chg="modSp mod">
        <pc:chgData name="Carlito Martin" userId="a7b4471d42fb26a8" providerId="LiveId" clId="{500CECCF-2493-473C-9823-2A2FD2898414}" dt="2022-10-26T07:59:03.920" v="390" actId="20577"/>
        <pc:sldMkLst>
          <pc:docMk/>
          <pc:sldMk cId="0" sldId="257"/>
        </pc:sldMkLst>
        <pc:spChg chg="mod">
          <ac:chgData name="Carlito Martin" userId="a7b4471d42fb26a8" providerId="LiveId" clId="{500CECCF-2493-473C-9823-2A2FD2898414}" dt="2022-10-26T07:54:57.254" v="47" actId="20577"/>
          <ac:spMkLst>
            <pc:docMk/>
            <pc:sldMk cId="0" sldId="257"/>
            <ac:spMk id="1897" creationId="{00000000-0000-0000-0000-000000000000}"/>
          </ac:spMkLst>
        </pc:spChg>
        <pc:spChg chg="mod">
          <ac:chgData name="Carlito Martin" userId="a7b4471d42fb26a8" providerId="LiveId" clId="{500CECCF-2493-473C-9823-2A2FD2898414}" dt="2022-10-26T07:59:03.920" v="390" actId="20577"/>
          <ac:spMkLst>
            <pc:docMk/>
            <pc:sldMk cId="0" sldId="257"/>
            <ac:spMk id="1898" creationId="{00000000-0000-0000-0000-000000000000}"/>
          </ac:spMkLst>
        </pc:spChg>
      </pc:sldChg>
      <pc:sldChg chg="del">
        <pc:chgData name="Carlito Martin" userId="a7b4471d42fb26a8" providerId="LiveId" clId="{500CECCF-2493-473C-9823-2A2FD2898414}" dt="2022-10-26T07:59:25.189" v="391" actId="2696"/>
        <pc:sldMkLst>
          <pc:docMk/>
          <pc:sldMk cId="0" sldId="258"/>
        </pc:sldMkLst>
      </pc:sldChg>
      <pc:sldChg chg="addSp delSp modSp mod">
        <pc:chgData name="Carlito Martin" userId="a7b4471d42fb26a8" providerId="LiveId" clId="{500CECCF-2493-473C-9823-2A2FD2898414}" dt="2022-10-26T08:09:31.644" v="846" actId="14100"/>
        <pc:sldMkLst>
          <pc:docMk/>
          <pc:sldMk cId="0" sldId="259"/>
        </pc:sldMkLst>
        <pc:spChg chg="add del mod">
          <ac:chgData name="Carlito Martin" userId="a7b4471d42fb26a8" providerId="LiveId" clId="{500CECCF-2493-473C-9823-2A2FD2898414}" dt="2022-10-26T08:09:19.814" v="842" actId="478"/>
          <ac:spMkLst>
            <pc:docMk/>
            <pc:sldMk cId="0" sldId="259"/>
            <ac:spMk id="2" creationId="{914F86DA-8B16-6028-948D-7655544C30BB}"/>
          </ac:spMkLst>
        </pc:spChg>
        <pc:spChg chg="mod">
          <ac:chgData name="Carlito Martin" userId="a7b4471d42fb26a8" providerId="LiveId" clId="{500CECCF-2493-473C-9823-2A2FD2898414}" dt="2022-10-26T07:59:31.868" v="416" actId="20577"/>
          <ac:spMkLst>
            <pc:docMk/>
            <pc:sldMk cId="0" sldId="259"/>
            <ac:spMk id="1919" creationId="{00000000-0000-0000-0000-000000000000}"/>
          </ac:spMkLst>
        </pc:spChg>
        <pc:graphicFrameChg chg="add del modGraphic">
          <ac:chgData name="Carlito Martin" userId="a7b4471d42fb26a8" providerId="LiveId" clId="{500CECCF-2493-473C-9823-2A2FD2898414}" dt="2022-10-26T08:04:28.696" v="736" actId="1032"/>
          <ac:graphicFrameMkLst>
            <pc:docMk/>
            <pc:sldMk cId="0" sldId="259"/>
            <ac:graphicFrameMk id="6" creationId="{2EE11122-8F7F-012D-7E6E-9B3905D68404}"/>
          </ac:graphicFrameMkLst>
        </pc:graphicFrameChg>
        <pc:graphicFrameChg chg="add mod modGraphic">
          <ac:chgData name="Carlito Martin" userId="a7b4471d42fb26a8" providerId="LiveId" clId="{500CECCF-2493-473C-9823-2A2FD2898414}" dt="2022-10-26T08:09:31.644" v="846" actId="14100"/>
          <ac:graphicFrameMkLst>
            <pc:docMk/>
            <pc:sldMk cId="0" sldId="259"/>
            <ac:graphicFrameMk id="7" creationId="{5336FF89-C44A-6167-949B-E977BFF9BAB4}"/>
          </ac:graphicFrameMkLst>
        </pc:graphicFrameChg>
      </pc:sldChg>
      <pc:sldChg chg="del">
        <pc:chgData name="Carlito Martin" userId="a7b4471d42fb26a8" providerId="LiveId" clId="{500CECCF-2493-473C-9823-2A2FD2898414}" dt="2022-10-26T08:07:36.525" v="737" actId="2696"/>
        <pc:sldMkLst>
          <pc:docMk/>
          <pc:sldMk cId="0" sldId="260"/>
        </pc:sldMkLst>
      </pc:sldChg>
      <pc:sldChg chg="del">
        <pc:chgData name="Carlito Martin" userId="a7b4471d42fb26a8" providerId="LiveId" clId="{500CECCF-2493-473C-9823-2A2FD2898414}" dt="2022-10-26T08:09:44.135" v="847" actId="2696"/>
        <pc:sldMkLst>
          <pc:docMk/>
          <pc:sldMk cId="0" sldId="261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6CE56F-2F0F-49B2-92AF-AC5A35CB167C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B4DD586-A7AC-4EC7-8A85-CF8C06040D86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 smtClean="0"/>
            <a:t>Create </a:t>
          </a:r>
          <a:r>
            <a:rPr lang="en-US" b="1" dirty="0"/>
            <a:t>a wireframe to plot and plan the site needed</a:t>
          </a:r>
          <a:endParaRPr lang="en-PH" b="1" dirty="0"/>
        </a:p>
      </dgm:t>
    </dgm:pt>
    <dgm:pt modelId="{28C4B858-4C01-4B1A-9BDA-4C19ACCA74DB}" type="parTrans" cxnId="{ED066F7C-35E3-4035-9D1D-48EDA030EE70}">
      <dgm:prSet/>
      <dgm:spPr/>
      <dgm:t>
        <a:bodyPr/>
        <a:lstStyle/>
        <a:p>
          <a:endParaRPr lang="en-PH"/>
        </a:p>
      </dgm:t>
    </dgm:pt>
    <dgm:pt modelId="{2721B2B6-BD11-4B1C-A91A-74E55A3DCF34}" type="sibTrans" cxnId="{ED066F7C-35E3-4035-9D1D-48EDA030EE70}">
      <dgm:prSet/>
      <dgm:spPr/>
      <dgm:t>
        <a:bodyPr/>
        <a:lstStyle/>
        <a:p>
          <a:endParaRPr lang="en-PH"/>
        </a:p>
      </dgm:t>
    </dgm:pt>
    <dgm:pt modelId="{D7E283C7-A77C-44AB-9428-FB7CDB4322F1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 smtClean="0"/>
            <a:t>Gather </a:t>
          </a:r>
          <a:r>
            <a:rPr lang="en-US" b="1" dirty="0"/>
            <a:t>information and necessary resources</a:t>
          </a:r>
          <a:endParaRPr lang="en-PH" b="1" dirty="0"/>
        </a:p>
      </dgm:t>
    </dgm:pt>
    <dgm:pt modelId="{C256A932-B780-43EA-87BA-935F8CAFF29D}" type="parTrans" cxnId="{4D4C72E4-2669-4ABC-8D1C-A011363E5A06}">
      <dgm:prSet/>
      <dgm:spPr/>
      <dgm:t>
        <a:bodyPr/>
        <a:lstStyle/>
        <a:p>
          <a:endParaRPr lang="en-PH"/>
        </a:p>
      </dgm:t>
    </dgm:pt>
    <dgm:pt modelId="{2271DEBE-02C8-4EC2-9A66-B4A83910BC29}" type="sibTrans" cxnId="{4D4C72E4-2669-4ABC-8D1C-A011363E5A06}">
      <dgm:prSet/>
      <dgm:spPr/>
      <dgm:t>
        <a:bodyPr/>
        <a:lstStyle/>
        <a:p>
          <a:endParaRPr lang="en-PH"/>
        </a:p>
      </dgm:t>
    </dgm:pt>
    <dgm:pt modelId="{C93E9916-A6C4-4B0D-BAD8-BA0145C92505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 smtClean="0"/>
            <a:t>Start </a:t>
          </a:r>
          <a:r>
            <a:rPr lang="en-US" b="1" dirty="0"/>
            <a:t>development of the website on the given timeline</a:t>
          </a:r>
          <a:endParaRPr lang="en-PH" b="1" dirty="0"/>
        </a:p>
      </dgm:t>
    </dgm:pt>
    <dgm:pt modelId="{D25A9BDC-11C5-42C9-AD48-73205218B25D}" type="parTrans" cxnId="{610BDB50-84F2-4672-8675-AA230983B186}">
      <dgm:prSet/>
      <dgm:spPr/>
      <dgm:t>
        <a:bodyPr/>
        <a:lstStyle/>
        <a:p>
          <a:endParaRPr lang="en-PH"/>
        </a:p>
      </dgm:t>
    </dgm:pt>
    <dgm:pt modelId="{FA05E950-BED1-49D2-B578-CC1FD8793A1C}" type="sibTrans" cxnId="{610BDB50-84F2-4672-8675-AA230983B186}">
      <dgm:prSet/>
      <dgm:spPr/>
      <dgm:t>
        <a:bodyPr/>
        <a:lstStyle/>
        <a:p>
          <a:endParaRPr lang="en-PH"/>
        </a:p>
      </dgm:t>
    </dgm:pt>
    <dgm:pt modelId="{1C6BC1D0-9A2E-409A-93B8-CFDDA79CBA77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/>
            <a:t>The website will be built on (scratch or with template)</a:t>
          </a:r>
          <a:endParaRPr lang="en-PH" b="1" dirty="0"/>
        </a:p>
      </dgm:t>
    </dgm:pt>
    <dgm:pt modelId="{B62AC405-4771-4A33-9007-36BC46CA4648}" type="parTrans" cxnId="{56DF67FB-F922-4C59-B698-7153405FF79D}">
      <dgm:prSet/>
      <dgm:spPr/>
      <dgm:t>
        <a:bodyPr/>
        <a:lstStyle/>
        <a:p>
          <a:endParaRPr lang="en-PH"/>
        </a:p>
      </dgm:t>
    </dgm:pt>
    <dgm:pt modelId="{B52B99F9-D6EC-4826-8AC2-CAC58DF3F8E5}" type="sibTrans" cxnId="{56DF67FB-F922-4C59-B698-7153405FF79D}">
      <dgm:prSet/>
      <dgm:spPr/>
      <dgm:t>
        <a:bodyPr/>
        <a:lstStyle/>
        <a:p>
          <a:endParaRPr lang="en-PH"/>
        </a:p>
      </dgm:t>
    </dgm:pt>
    <dgm:pt modelId="{F32A3D8A-9059-43F5-AED7-6C2936362791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/>
            <a:t>Will use several bootstrap components like Cards, Menus, Accordion </a:t>
          </a:r>
          <a:r>
            <a:rPr lang="en-US" b="1" dirty="0" err="1"/>
            <a:t>etc</a:t>
          </a:r>
          <a:endParaRPr lang="en-PH" b="1" dirty="0"/>
        </a:p>
      </dgm:t>
    </dgm:pt>
    <dgm:pt modelId="{52EAE513-C625-4E95-9C87-9ED08E218F84}" type="parTrans" cxnId="{2E05B19A-CF54-4F14-9291-4AF5966C2342}">
      <dgm:prSet/>
      <dgm:spPr/>
      <dgm:t>
        <a:bodyPr/>
        <a:lstStyle/>
        <a:p>
          <a:endParaRPr lang="en-PH"/>
        </a:p>
      </dgm:t>
    </dgm:pt>
    <dgm:pt modelId="{904A4022-5BF3-4466-B095-08CB5F0B2635}" type="sibTrans" cxnId="{2E05B19A-CF54-4F14-9291-4AF5966C2342}">
      <dgm:prSet/>
      <dgm:spPr/>
      <dgm:t>
        <a:bodyPr/>
        <a:lstStyle/>
        <a:p>
          <a:endParaRPr lang="en-PH"/>
        </a:p>
      </dgm:t>
    </dgm:pt>
    <dgm:pt modelId="{556AE28A-E0BA-47B9-9417-51A789C25E77}">
      <dgm:prSet phldrT="[Text]"/>
      <dgm:spPr/>
      <dgm:t>
        <a:bodyPr/>
        <a:lstStyle/>
        <a:p>
          <a:pPr>
            <a:buFont typeface="+mj-lt"/>
            <a:buNone/>
          </a:pPr>
          <a:r>
            <a:rPr lang="en-US" b="1" dirty="0"/>
            <a:t>Produce final output at the end of the development timeline	</a:t>
          </a:r>
          <a:endParaRPr lang="en-PH" b="1" dirty="0"/>
        </a:p>
      </dgm:t>
    </dgm:pt>
    <dgm:pt modelId="{BB8C4A5D-C16F-4686-9A48-BFE43ABEB0BC}" type="parTrans" cxnId="{0E1D885E-70C7-4D0A-BB80-26244A9913BA}">
      <dgm:prSet/>
      <dgm:spPr/>
      <dgm:t>
        <a:bodyPr/>
        <a:lstStyle/>
        <a:p>
          <a:endParaRPr lang="en-PH"/>
        </a:p>
      </dgm:t>
    </dgm:pt>
    <dgm:pt modelId="{C3DBE597-6BEA-4FCF-B8BE-53C8A591B666}" type="sibTrans" cxnId="{0E1D885E-70C7-4D0A-BB80-26244A9913BA}">
      <dgm:prSet/>
      <dgm:spPr/>
      <dgm:t>
        <a:bodyPr/>
        <a:lstStyle/>
        <a:p>
          <a:endParaRPr lang="en-PH"/>
        </a:p>
      </dgm:t>
    </dgm:pt>
    <dgm:pt modelId="{838E5E96-F3D0-4F4B-AF32-020EEA85EF35}" type="pres">
      <dgm:prSet presAssocID="{026CE56F-2F0F-49B2-92AF-AC5A35CB167C}" presName="CompostProcess" presStyleCnt="0">
        <dgm:presLayoutVars>
          <dgm:dir/>
          <dgm:resizeHandles val="exact"/>
        </dgm:presLayoutVars>
      </dgm:prSet>
      <dgm:spPr/>
    </dgm:pt>
    <dgm:pt modelId="{EA540802-9DC5-4913-9D77-84C2EFE3F844}" type="pres">
      <dgm:prSet presAssocID="{026CE56F-2F0F-49B2-92AF-AC5A35CB167C}" presName="arrow" presStyleLbl="bgShp" presStyleIdx="0" presStyleCnt="1"/>
      <dgm:spPr/>
    </dgm:pt>
    <dgm:pt modelId="{9FADB256-75FF-49FF-AAD2-380B2692FEDD}" type="pres">
      <dgm:prSet presAssocID="{026CE56F-2F0F-49B2-92AF-AC5A35CB167C}" presName="linearProcess" presStyleCnt="0"/>
      <dgm:spPr/>
    </dgm:pt>
    <dgm:pt modelId="{98BC10A2-073F-4A9D-857D-6AA69648BCD5}" type="pres">
      <dgm:prSet presAssocID="{1B4DD586-A7AC-4EC7-8A85-CF8C06040D86}" presName="text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2FB24D-BFBA-4D1D-9B3E-CC65A8F676A9}" type="pres">
      <dgm:prSet presAssocID="{2721B2B6-BD11-4B1C-A91A-74E55A3DCF34}" presName="sibTrans" presStyleCnt="0"/>
      <dgm:spPr/>
    </dgm:pt>
    <dgm:pt modelId="{459A709C-70E2-4633-B5B0-2F7434C10656}" type="pres">
      <dgm:prSet presAssocID="{D7E283C7-A77C-44AB-9428-FB7CDB4322F1}" presName="text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FC0DCE-EDED-47A8-9AFC-AA0CD8358331}" type="pres">
      <dgm:prSet presAssocID="{2271DEBE-02C8-4EC2-9A66-B4A83910BC29}" presName="sibTrans" presStyleCnt="0"/>
      <dgm:spPr/>
    </dgm:pt>
    <dgm:pt modelId="{CB8E0969-9204-40FD-BE73-67066FED8CB4}" type="pres">
      <dgm:prSet presAssocID="{C93E9916-A6C4-4B0D-BAD8-BA0145C92505}" presName="text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8A66F9-1D6B-4D6D-85DB-313B35C900D0}" type="pres">
      <dgm:prSet presAssocID="{FA05E950-BED1-49D2-B578-CC1FD8793A1C}" presName="sibTrans" presStyleCnt="0"/>
      <dgm:spPr/>
    </dgm:pt>
    <dgm:pt modelId="{2D088DB9-FC6A-4BEF-90FE-D24B61DB5F37}" type="pres">
      <dgm:prSet presAssocID="{1C6BC1D0-9A2E-409A-93B8-CFDDA79CBA77}" presName="text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6AEAFF-55B1-4529-9EEC-279BE3029013}" type="pres">
      <dgm:prSet presAssocID="{B52B99F9-D6EC-4826-8AC2-CAC58DF3F8E5}" presName="sibTrans" presStyleCnt="0"/>
      <dgm:spPr/>
    </dgm:pt>
    <dgm:pt modelId="{7ED8B6B0-6AD5-4ED2-8204-9EE8C7590AFE}" type="pres">
      <dgm:prSet presAssocID="{F32A3D8A-9059-43F5-AED7-6C2936362791}" presName="text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A93C21-D6E0-4DDC-98DC-5BD028854B1F}" type="pres">
      <dgm:prSet presAssocID="{904A4022-5BF3-4466-B095-08CB5F0B2635}" presName="sibTrans" presStyleCnt="0"/>
      <dgm:spPr/>
    </dgm:pt>
    <dgm:pt modelId="{E2A1FE44-3BEF-409E-A7A2-9DA586A870FB}" type="pres">
      <dgm:prSet presAssocID="{556AE28A-E0BA-47B9-9417-51A789C25E77}" presName="text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066F7C-35E3-4035-9D1D-48EDA030EE70}" srcId="{026CE56F-2F0F-49B2-92AF-AC5A35CB167C}" destId="{1B4DD586-A7AC-4EC7-8A85-CF8C06040D86}" srcOrd="0" destOrd="0" parTransId="{28C4B858-4C01-4B1A-9BDA-4C19ACCA74DB}" sibTransId="{2721B2B6-BD11-4B1C-A91A-74E55A3DCF34}"/>
    <dgm:cxn modelId="{CF1578E8-ECF0-4718-98DC-E16429D3E3F8}" type="presOf" srcId="{F32A3D8A-9059-43F5-AED7-6C2936362791}" destId="{7ED8B6B0-6AD5-4ED2-8204-9EE8C7590AFE}" srcOrd="0" destOrd="0" presId="urn:microsoft.com/office/officeart/2005/8/layout/hProcess9"/>
    <dgm:cxn modelId="{2E05B19A-CF54-4F14-9291-4AF5966C2342}" srcId="{026CE56F-2F0F-49B2-92AF-AC5A35CB167C}" destId="{F32A3D8A-9059-43F5-AED7-6C2936362791}" srcOrd="4" destOrd="0" parTransId="{52EAE513-C625-4E95-9C87-9ED08E218F84}" sibTransId="{904A4022-5BF3-4466-B095-08CB5F0B2635}"/>
    <dgm:cxn modelId="{CEF97A5A-F04B-476A-9AA1-76CBDB9FFA3A}" type="presOf" srcId="{C93E9916-A6C4-4B0D-BAD8-BA0145C92505}" destId="{CB8E0969-9204-40FD-BE73-67066FED8CB4}" srcOrd="0" destOrd="0" presId="urn:microsoft.com/office/officeart/2005/8/layout/hProcess9"/>
    <dgm:cxn modelId="{D9402FDD-EF62-4569-8A94-BAD6FED8C7E1}" type="presOf" srcId="{026CE56F-2F0F-49B2-92AF-AC5A35CB167C}" destId="{838E5E96-F3D0-4F4B-AF32-020EEA85EF35}" srcOrd="0" destOrd="0" presId="urn:microsoft.com/office/officeart/2005/8/layout/hProcess9"/>
    <dgm:cxn modelId="{A4DBE1E1-59DA-43AD-B483-D473EFA03F98}" type="presOf" srcId="{D7E283C7-A77C-44AB-9428-FB7CDB4322F1}" destId="{459A709C-70E2-4633-B5B0-2F7434C10656}" srcOrd="0" destOrd="0" presId="urn:microsoft.com/office/officeart/2005/8/layout/hProcess9"/>
    <dgm:cxn modelId="{610BDB50-84F2-4672-8675-AA230983B186}" srcId="{026CE56F-2F0F-49B2-92AF-AC5A35CB167C}" destId="{C93E9916-A6C4-4B0D-BAD8-BA0145C92505}" srcOrd="2" destOrd="0" parTransId="{D25A9BDC-11C5-42C9-AD48-73205218B25D}" sibTransId="{FA05E950-BED1-49D2-B578-CC1FD8793A1C}"/>
    <dgm:cxn modelId="{B0AD9867-17EF-4FDE-9931-51776CD4B900}" type="presOf" srcId="{1B4DD586-A7AC-4EC7-8A85-CF8C06040D86}" destId="{98BC10A2-073F-4A9D-857D-6AA69648BCD5}" srcOrd="0" destOrd="0" presId="urn:microsoft.com/office/officeart/2005/8/layout/hProcess9"/>
    <dgm:cxn modelId="{4E38D4A8-869B-4D21-AF29-43CD9FA9C11C}" type="presOf" srcId="{1C6BC1D0-9A2E-409A-93B8-CFDDA79CBA77}" destId="{2D088DB9-FC6A-4BEF-90FE-D24B61DB5F37}" srcOrd="0" destOrd="0" presId="urn:microsoft.com/office/officeart/2005/8/layout/hProcess9"/>
    <dgm:cxn modelId="{4D4C72E4-2669-4ABC-8D1C-A011363E5A06}" srcId="{026CE56F-2F0F-49B2-92AF-AC5A35CB167C}" destId="{D7E283C7-A77C-44AB-9428-FB7CDB4322F1}" srcOrd="1" destOrd="0" parTransId="{C256A932-B780-43EA-87BA-935F8CAFF29D}" sibTransId="{2271DEBE-02C8-4EC2-9A66-B4A83910BC29}"/>
    <dgm:cxn modelId="{56DF67FB-F922-4C59-B698-7153405FF79D}" srcId="{026CE56F-2F0F-49B2-92AF-AC5A35CB167C}" destId="{1C6BC1D0-9A2E-409A-93B8-CFDDA79CBA77}" srcOrd="3" destOrd="0" parTransId="{B62AC405-4771-4A33-9007-36BC46CA4648}" sibTransId="{B52B99F9-D6EC-4826-8AC2-CAC58DF3F8E5}"/>
    <dgm:cxn modelId="{7E1C11C2-A5DE-43A5-825B-73455E1EDFFC}" type="presOf" srcId="{556AE28A-E0BA-47B9-9417-51A789C25E77}" destId="{E2A1FE44-3BEF-409E-A7A2-9DA586A870FB}" srcOrd="0" destOrd="0" presId="urn:microsoft.com/office/officeart/2005/8/layout/hProcess9"/>
    <dgm:cxn modelId="{0E1D885E-70C7-4D0A-BB80-26244A9913BA}" srcId="{026CE56F-2F0F-49B2-92AF-AC5A35CB167C}" destId="{556AE28A-E0BA-47B9-9417-51A789C25E77}" srcOrd="5" destOrd="0" parTransId="{BB8C4A5D-C16F-4686-9A48-BFE43ABEB0BC}" sibTransId="{C3DBE597-6BEA-4FCF-B8BE-53C8A591B666}"/>
    <dgm:cxn modelId="{5B8280A3-0C1A-4AB7-AF05-D3D05DEAB60C}" type="presParOf" srcId="{838E5E96-F3D0-4F4B-AF32-020EEA85EF35}" destId="{EA540802-9DC5-4913-9D77-84C2EFE3F844}" srcOrd="0" destOrd="0" presId="urn:microsoft.com/office/officeart/2005/8/layout/hProcess9"/>
    <dgm:cxn modelId="{F946B6A7-D7C1-4410-BA92-1755E8091346}" type="presParOf" srcId="{838E5E96-F3D0-4F4B-AF32-020EEA85EF35}" destId="{9FADB256-75FF-49FF-AAD2-380B2692FEDD}" srcOrd="1" destOrd="0" presId="urn:microsoft.com/office/officeart/2005/8/layout/hProcess9"/>
    <dgm:cxn modelId="{EF433524-D8D7-44CE-B019-8BAE657C0224}" type="presParOf" srcId="{9FADB256-75FF-49FF-AAD2-380B2692FEDD}" destId="{98BC10A2-073F-4A9D-857D-6AA69648BCD5}" srcOrd="0" destOrd="0" presId="urn:microsoft.com/office/officeart/2005/8/layout/hProcess9"/>
    <dgm:cxn modelId="{1B1BC5D0-A996-4C33-AA63-1D653D58A242}" type="presParOf" srcId="{9FADB256-75FF-49FF-AAD2-380B2692FEDD}" destId="{EC2FB24D-BFBA-4D1D-9B3E-CC65A8F676A9}" srcOrd="1" destOrd="0" presId="urn:microsoft.com/office/officeart/2005/8/layout/hProcess9"/>
    <dgm:cxn modelId="{26453F32-2BE5-4AF4-8223-91E6C0019583}" type="presParOf" srcId="{9FADB256-75FF-49FF-AAD2-380B2692FEDD}" destId="{459A709C-70E2-4633-B5B0-2F7434C10656}" srcOrd="2" destOrd="0" presId="urn:microsoft.com/office/officeart/2005/8/layout/hProcess9"/>
    <dgm:cxn modelId="{CFBF073B-3CAC-4E05-BC0E-79E6D0FB081E}" type="presParOf" srcId="{9FADB256-75FF-49FF-AAD2-380B2692FEDD}" destId="{54FC0DCE-EDED-47A8-9AFC-AA0CD8358331}" srcOrd="3" destOrd="0" presId="urn:microsoft.com/office/officeart/2005/8/layout/hProcess9"/>
    <dgm:cxn modelId="{E20FD86F-BE0D-4659-B364-4BD259B9E6B4}" type="presParOf" srcId="{9FADB256-75FF-49FF-AAD2-380B2692FEDD}" destId="{CB8E0969-9204-40FD-BE73-67066FED8CB4}" srcOrd="4" destOrd="0" presId="urn:microsoft.com/office/officeart/2005/8/layout/hProcess9"/>
    <dgm:cxn modelId="{9D6D763F-8928-4614-9810-27FAF953A3F3}" type="presParOf" srcId="{9FADB256-75FF-49FF-AAD2-380B2692FEDD}" destId="{468A66F9-1D6B-4D6D-85DB-313B35C900D0}" srcOrd="5" destOrd="0" presId="urn:microsoft.com/office/officeart/2005/8/layout/hProcess9"/>
    <dgm:cxn modelId="{C99A2450-6E33-4BDC-BDA7-E3B76B5520BC}" type="presParOf" srcId="{9FADB256-75FF-49FF-AAD2-380B2692FEDD}" destId="{2D088DB9-FC6A-4BEF-90FE-D24B61DB5F37}" srcOrd="6" destOrd="0" presId="urn:microsoft.com/office/officeart/2005/8/layout/hProcess9"/>
    <dgm:cxn modelId="{EB4C8B1A-D163-4790-B513-7DF9A631B02E}" type="presParOf" srcId="{9FADB256-75FF-49FF-AAD2-380B2692FEDD}" destId="{E56AEAFF-55B1-4529-9EEC-279BE3029013}" srcOrd="7" destOrd="0" presId="urn:microsoft.com/office/officeart/2005/8/layout/hProcess9"/>
    <dgm:cxn modelId="{54155EEB-AF51-4883-8431-0D45E73DAE7E}" type="presParOf" srcId="{9FADB256-75FF-49FF-AAD2-380B2692FEDD}" destId="{7ED8B6B0-6AD5-4ED2-8204-9EE8C7590AFE}" srcOrd="8" destOrd="0" presId="urn:microsoft.com/office/officeart/2005/8/layout/hProcess9"/>
    <dgm:cxn modelId="{95AEAD59-59FE-411F-920A-4BE23E64750F}" type="presParOf" srcId="{9FADB256-75FF-49FF-AAD2-380B2692FEDD}" destId="{EDA93C21-D6E0-4DDC-98DC-5BD028854B1F}" srcOrd="9" destOrd="0" presId="urn:microsoft.com/office/officeart/2005/8/layout/hProcess9"/>
    <dgm:cxn modelId="{BA160B1A-E6FD-42B3-A3AB-36655C893873}" type="presParOf" srcId="{9FADB256-75FF-49FF-AAD2-380B2692FEDD}" destId="{E2A1FE44-3BEF-409E-A7A2-9DA586A870FB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40802-9DC5-4913-9D77-84C2EFE3F844}">
      <dsp:nvSpPr>
        <dsp:cNvPr id="0" name=""/>
        <dsp:cNvSpPr/>
      </dsp:nvSpPr>
      <dsp:spPr>
        <a:xfrm>
          <a:off x="628313" y="0"/>
          <a:ext cx="7120890" cy="359587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C10A2-073F-4A9D-857D-6AA69648BCD5}">
      <dsp:nvSpPr>
        <dsp:cNvPr id="0" name=""/>
        <dsp:cNvSpPr/>
      </dsp:nvSpPr>
      <dsp:spPr>
        <a:xfrm>
          <a:off x="23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 smtClean="0"/>
            <a:t>Create </a:t>
          </a:r>
          <a:r>
            <a:rPr lang="en-US" sz="1300" b="1" kern="1200" dirty="0"/>
            <a:t>a wireframe to plot and plan the site needed</a:t>
          </a:r>
          <a:endParaRPr lang="en-PH" sz="1300" b="1" kern="1200" dirty="0"/>
        </a:p>
      </dsp:txBody>
      <dsp:txXfrm>
        <a:off x="67697" y="1144160"/>
        <a:ext cx="1208872" cy="1307556"/>
      </dsp:txXfrm>
    </dsp:sp>
    <dsp:sp modelId="{459A709C-70E2-4633-B5B0-2F7434C10656}">
      <dsp:nvSpPr>
        <dsp:cNvPr id="0" name=""/>
        <dsp:cNvSpPr/>
      </dsp:nvSpPr>
      <dsp:spPr>
        <a:xfrm>
          <a:off x="14089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 smtClean="0"/>
            <a:t>Gather </a:t>
          </a:r>
          <a:r>
            <a:rPr lang="en-US" sz="1300" b="1" kern="1200" dirty="0"/>
            <a:t>information and necessary resources</a:t>
          </a:r>
          <a:endParaRPr lang="en-PH" sz="1300" b="1" kern="1200" dirty="0"/>
        </a:p>
      </dsp:txBody>
      <dsp:txXfrm>
        <a:off x="1474347" y="1144160"/>
        <a:ext cx="1208872" cy="1307556"/>
      </dsp:txXfrm>
    </dsp:sp>
    <dsp:sp modelId="{CB8E0969-9204-40FD-BE73-67066FED8CB4}">
      <dsp:nvSpPr>
        <dsp:cNvPr id="0" name=""/>
        <dsp:cNvSpPr/>
      </dsp:nvSpPr>
      <dsp:spPr>
        <a:xfrm>
          <a:off x="28156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 smtClean="0"/>
            <a:t>Start </a:t>
          </a:r>
          <a:r>
            <a:rPr lang="en-US" sz="1300" b="1" kern="1200" dirty="0"/>
            <a:t>development of the website on the given timeline</a:t>
          </a:r>
          <a:endParaRPr lang="en-PH" sz="1300" b="1" kern="1200" dirty="0"/>
        </a:p>
      </dsp:txBody>
      <dsp:txXfrm>
        <a:off x="2880997" y="1144160"/>
        <a:ext cx="1208872" cy="1307556"/>
      </dsp:txXfrm>
    </dsp:sp>
    <dsp:sp modelId="{2D088DB9-FC6A-4BEF-90FE-D24B61DB5F37}">
      <dsp:nvSpPr>
        <dsp:cNvPr id="0" name=""/>
        <dsp:cNvSpPr/>
      </dsp:nvSpPr>
      <dsp:spPr>
        <a:xfrm>
          <a:off x="42222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/>
            <a:t>The website will be built on (scratch or with template)</a:t>
          </a:r>
          <a:endParaRPr lang="en-PH" sz="1300" b="1" kern="1200" dirty="0"/>
        </a:p>
      </dsp:txBody>
      <dsp:txXfrm>
        <a:off x="4287647" y="1144160"/>
        <a:ext cx="1208872" cy="1307556"/>
      </dsp:txXfrm>
    </dsp:sp>
    <dsp:sp modelId="{7ED8B6B0-6AD5-4ED2-8204-9EE8C7590AFE}">
      <dsp:nvSpPr>
        <dsp:cNvPr id="0" name=""/>
        <dsp:cNvSpPr/>
      </dsp:nvSpPr>
      <dsp:spPr>
        <a:xfrm>
          <a:off x="56289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/>
            <a:t>Will use several bootstrap components like Cards, Menus, Accordion </a:t>
          </a:r>
          <a:r>
            <a:rPr lang="en-US" sz="1300" b="1" kern="1200" dirty="0" err="1"/>
            <a:t>etc</a:t>
          </a:r>
          <a:endParaRPr lang="en-PH" sz="1300" b="1" kern="1200" dirty="0"/>
        </a:p>
      </dsp:txBody>
      <dsp:txXfrm>
        <a:off x="5694297" y="1144160"/>
        <a:ext cx="1208872" cy="1307556"/>
      </dsp:txXfrm>
    </dsp:sp>
    <dsp:sp modelId="{E2A1FE44-3BEF-409E-A7A2-9DA586A870FB}">
      <dsp:nvSpPr>
        <dsp:cNvPr id="0" name=""/>
        <dsp:cNvSpPr/>
      </dsp:nvSpPr>
      <dsp:spPr>
        <a:xfrm>
          <a:off x="70355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b="1" kern="1200" dirty="0"/>
            <a:t>Produce final output at the end of the development timeline	</a:t>
          </a:r>
          <a:endParaRPr lang="en-PH" sz="1300" b="1" kern="1200" dirty="0"/>
        </a:p>
      </dsp:txBody>
      <dsp:txXfrm>
        <a:off x="7100947" y="1144160"/>
        <a:ext cx="1208872" cy="13075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4416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62101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3552309890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3552309890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09575" y="-3572"/>
            <a:ext cx="3761184" cy="5147072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6301" y="1035052"/>
            <a:ext cx="6430967" cy="1962149"/>
          </a:xfrm>
        </p:spPr>
        <p:txBody>
          <a:bodyPr anchor="b">
            <a:normAutofit/>
          </a:bodyPr>
          <a:lstStyle>
            <a:lvl1pPr algn="r">
              <a:defRPr sz="45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6533" y="2997200"/>
            <a:ext cx="5240734" cy="1041401"/>
          </a:xfrm>
        </p:spPr>
        <p:txBody>
          <a:bodyPr anchor="t">
            <a:normAutofit/>
          </a:bodyPr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9309" y="4412457"/>
            <a:ext cx="32430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83213727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13893" y="4400349"/>
            <a:ext cx="41337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6058315"/>
      </p:ext>
    </p:extLst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210" y="2000249"/>
            <a:ext cx="6698060" cy="1582787"/>
          </a:xfrm>
        </p:spPr>
        <p:txBody>
          <a:bodyPr anchor="b"/>
          <a:lstStyle>
            <a:lvl1pPr algn="r">
              <a:defRPr sz="3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209" y="3583036"/>
            <a:ext cx="6698061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6697826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235" y="2000250"/>
            <a:ext cx="3671291" cy="234315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5975" y="2000250"/>
            <a:ext cx="3671292" cy="2343150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1883844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134" y="1993900"/>
            <a:ext cx="34553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233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366" y="2000250"/>
            <a:ext cx="3466903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5975" y="2501503"/>
            <a:ext cx="3671292" cy="18418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96266029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3244291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155593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1200150"/>
            <a:ext cx="2661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6525" y="514350"/>
            <a:ext cx="4680743" cy="3829051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2228850"/>
            <a:ext cx="2661841" cy="13716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8654187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043" y="1314449"/>
            <a:ext cx="4069619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6011" y="685800"/>
            <a:ext cx="2460731" cy="3429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043" y="2343149"/>
            <a:ext cx="4069619" cy="137160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2053939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4" y="3549649"/>
            <a:ext cx="7514033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509" y="699084"/>
            <a:ext cx="6169458" cy="237373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234" y="3974702"/>
            <a:ext cx="7514033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16987703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3" cy="2286000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8416728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827609" y="2571749"/>
            <a:ext cx="6399611" cy="28575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35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3" cy="10858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8787898"/>
      </p:ext>
    </p:extLst>
  </p:cSld>
  <p:clrMapOvr>
    <a:masterClrMapping/>
  </p:clrMapOvr>
  <p:hf sldNum="0"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2481436"/>
            <a:ext cx="7514032" cy="1101600"/>
          </a:xfrm>
        </p:spPr>
        <p:txBody>
          <a:bodyPr anchor="b">
            <a:normAutofit/>
          </a:bodyPr>
          <a:lstStyle>
            <a:lvl1pPr algn="r">
              <a:defRPr sz="2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3036"/>
            <a:ext cx="7514033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5833049"/>
      </p:ext>
    </p:extLst>
  </p:cSld>
  <p:clrMapOvr>
    <a:masterClrMapping/>
  </p:clrMapOvr>
  <p:hf sldNum="0"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98959" y="6472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0069" y="211454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159" y="514351"/>
            <a:ext cx="6742509" cy="2057399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5" y="2914650"/>
            <a:ext cx="7514033" cy="66675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581400"/>
            <a:ext cx="7514033" cy="7620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6003397"/>
      </p:ext>
    </p:extLst>
  </p:cSld>
  <p:clrMapOvr>
    <a:masterClrMapping/>
  </p:clrMapOvr>
  <p:hf sldNum="0"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235" y="514350"/>
            <a:ext cx="7514034" cy="204549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234" y="2628900"/>
            <a:ext cx="7514035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4" y="3257550"/>
            <a:ext cx="7514035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3936281"/>
      </p:ext>
    </p:extLst>
  </p:cSld>
  <p:clrMapOvr>
    <a:masterClrMapping/>
  </p:clrMapOvr>
  <p:hf sldNum="0"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3140780"/>
      </p:ext>
    </p:extLst>
  </p:cSld>
  <p:clrMapOvr>
    <a:masterClrMapping/>
  </p:clrMapOvr>
  <p:hf sldNum="0"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9492" y="514350"/>
            <a:ext cx="1327777" cy="38290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234" y="514350"/>
            <a:ext cx="6014807" cy="382905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2178667"/>
      </p:ext>
    </p:extLst>
  </p:cSld>
  <p:clrMapOvr>
    <a:masterClrMapping/>
  </p:clrMapOvr>
  <p:hf sldNum="0"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1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71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0" name="Google Shape;830;p71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1" name="Google Shape;831;p71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2" name="Google Shape;832;p71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3" name="Google Shape;833;p71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4" name="Google Shape;834;p71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5" name="Google Shape;835;p71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6" name="Google Shape;836;p71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7" name="Google Shape;837;p71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71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" name="Google Shape;839;p71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71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784431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3109" y="0"/>
            <a:ext cx="1827610" cy="51435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234" y="514351"/>
            <a:ext cx="7514035" cy="131444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233" y="2000250"/>
            <a:ext cx="7514035" cy="2343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9492" y="4412457"/>
            <a:ext cx="8572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9210" y="4412457"/>
            <a:ext cx="531313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3893" y="4412457"/>
            <a:ext cx="4133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447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852852" y="2896475"/>
            <a:ext cx="3438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Rotary Club of Malolos</a:t>
            </a:r>
            <a:endParaRPr sz="2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Carlito Martin</a:t>
            </a:r>
            <a:endParaRPr sz="15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4047567" y="429675"/>
            <a:ext cx="2811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" sz="2700" b="1" i="0" u="none" strike="noStrike" kern="0" cap="none" spc="0" normalizeH="0" baseline="0" noProof="0" dirty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Objective</a:t>
            </a:r>
            <a:endParaRPr kumimoji="0" sz="2700" b="1" i="0" u="none" strike="noStrike" kern="0" cap="none" spc="0" normalizeH="0" baseline="0" noProof="0" dirty="0">
              <a:ln>
                <a:noFill/>
              </a:ln>
              <a:solidFill>
                <a:srgbClr val="1C4587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4749316" y="1768344"/>
            <a:ext cx="37689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355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kumimoji="0" 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HBC,Holdings,Inc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. 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Aims 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to promote their project and activities worldwide through 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website.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1C4587"/>
              </a:solidFill>
              <a:effectLst/>
              <a:uLnTx/>
              <a:uFillTx/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850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92"/>
          <p:cNvSpPr txBox="1"/>
          <p:nvPr/>
        </p:nvSpPr>
        <p:spPr>
          <a:xfrm>
            <a:off x="4047567" y="1030666"/>
            <a:ext cx="37689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160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2.   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</a:t>
            </a:r>
            <a:r>
              <a:rPr kumimoji="0" lang="en-US" sz="20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HBC,Holdings,Inc</a:t>
            </a: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r>
              <a:rPr kumimoji="0" lang="en-US" sz="2000" b="1" i="0" u="none" strike="noStrike" kern="0" cap="none" spc="0" normalizeH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kumimoji="0" lang="en-US" sz="2000" b="0" i="0" u="none" strike="noStrike" kern="0" cap="none" spc="0" normalizeH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A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C4587"/>
                </a:solidFill>
                <a:effectLst/>
                <a:uLnTx/>
                <a:uFillTx/>
                <a:latin typeface="Barlow Semi Condensed"/>
                <a:ea typeface="Barlow Semi Condensed"/>
                <a:cs typeface="Barlow Semi Condensed"/>
                <a:sym typeface="Barlow Semi Condensed"/>
              </a:rPr>
              <a:t>ims to gather donation by letting the viewer be convince on their project showcase</a:t>
            </a: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0641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92"/>
          <p:cNvSpPr txBox="1"/>
          <p:nvPr/>
        </p:nvSpPr>
        <p:spPr>
          <a:xfrm>
            <a:off x="4472868" y="1140455"/>
            <a:ext cx="37689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</a:pPr>
            <a:r>
              <a:rPr lang="en-US" sz="2000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3.</a:t>
            </a:r>
            <a:r>
              <a:rPr lang="en-US" sz="2000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   The </a:t>
            </a:r>
            <a:r>
              <a:rPr lang="en-US" sz="2000" b="1" dirty="0" err="1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HBC,Holdings,Inc</a:t>
            </a:r>
            <a:r>
              <a:rPr lang="en-US" sz="2000" b="1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r>
              <a:rPr lang="en-US" sz="2000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Wants </a:t>
            </a: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be recognize in the Philippines and to the </a:t>
            </a:r>
            <a:r>
              <a:rPr lang="en-US" sz="2000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world.</a:t>
            </a: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9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9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Development Process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20" name="Google Shape;1920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336FF89-C44A-6167-949B-E977BFF9B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9770081"/>
              </p:ext>
            </p:extLst>
          </p:nvPr>
        </p:nvGraphicFramePr>
        <p:xfrm>
          <a:off x="309283" y="699247"/>
          <a:ext cx="8377518" cy="3595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129</Words>
  <Application>Microsoft Office PowerPoint</Application>
  <PresentationFormat>On-screen Show (16:9)</PresentationFormat>
  <Paragraphs>16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Varela Round</vt:lpstr>
      <vt:lpstr>Corbel</vt:lpstr>
      <vt:lpstr>Barlow Semi Condensed</vt:lpstr>
      <vt:lpstr>Fira Sans Extra Condensed</vt:lpstr>
      <vt:lpstr>Arial</vt:lpstr>
      <vt:lpstr>Montserrat SemiBold</vt:lpstr>
      <vt:lpstr>Montserrat</vt:lpstr>
      <vt:lpstr>Barlow Semi Condensed Medium</vt:lpstr>
      <vt:lpstr>Calibri</vt:lpstr>
      <vt:lpstr>Digit - Multi 1 - Bright</vt:lpstr>
      <vt:lpstr>Parallax</vt:lpstr>
      <vt:lpstr>PowerPoint Presentation</vt:lpstr>
      <vt:lpstr>PowerPoint Presentation</vt:lpstr>
      <vt:lpstr>PowerPoint Presentation</vt:lpstr>
      <vt:lpstr>PowerPoint Presentation</vt:lpstr>
      <vt:lpstr>Development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H0me</dc:creator>
  <cp:lastModifiedBy>H0me</cp:lastModifiedBy>
  <cp:revision>14</cp:revision>
  <dcterms:modified xsi:type="dcterms:W3CDTF">2023-05-31T10:28:59Z</dcterms:modified>
</cp:coreProperties>
</file>